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Source Code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22CCAEF-7D98-404A-AC1C-A5503739DE07}">
  <a:tblStyle styleId="{A22CCAEF-7D98-404A-AC1C-A5503739DE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456475" y="265400"/>
            <a:ext cx="8520600" cy="169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Final Project CS:Video Game Head Soccer</a:t>
            </a:r>
            <a:r>
              <a:rPr lang="es"/>
              <a:t> 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456475" y="4185200"/>
            <a:ext cx="8520600" cy="792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By:Sebastian Emilio Moscoso Riveros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325" y="2269700"/>
            <a:ext cx="4065350" cy="19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the part that i will complete to my final game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1.</a:t>
            </a:r>
            <a:r>
              <a:rPr lang="es"/>
              <a:t>Implement</a:t>
            </a:r>
            <a:r>
              <a:rPr lang="es"/>
              <a:t> the </a:t>
            </a:r>
            <a:r>
              <a:rPr lang="es"/>
              <a:t>collisions.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2.Implement the fisic of the ball. 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3.Put the duration of the game and the score, in the up screen part.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4.Create a system that store the information of the results.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5.Do the pattern design pattern in my game,I decided to change of command to </a:t>
            </a:r>
            <a:r>
              <a:rPr b="1" lang="e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Mediator Design Pattern.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Why mediator Design Pattern 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75" y="1246250"/>
            <a:ext cx="2284675" cy="35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150" y="1307188"/>
            <a:ext cx="2706425" cy="34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375" y="1335513"/>
            <a:ext cx="2983075" cy="34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Introduction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The first part in the project was ,chosen the type of video game that I want . So I chose Head Soccer , because I love play soccer.The second part was , chosen the part of  graphics to development the video game and the design pattern ;I chosen  openGL because it has the perfect  toolkit to develop my video game , and my design pattern  is Mediator Design Pattern.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Learning Part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This was the part most important to develop the game,that was learned openGL , because it have the toolkit to do my game, so for me , is important that in the learning process the person develop the game with the basic knowledge , that is gain every time that proof some new.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Shape 75"/>
          <p:cNvGraphicFramePr/>
          <p:nvPr/>
        </p:nvGraphicFramePr>
        <p:xfrm>
          <a:off x="725200" y="5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{A22CCAEF-7D98-404A-AC1C-A5503739DE07}</a:tableStyleId>
              </a:tblPr>
              <a:tblGrid>
                <a:gridCol w="7239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1.Library linker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2.Create a Windows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3.Shaders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4.Textures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5.Transformations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75" y="200675"/>
            <a:ext cx="4266476" cy="1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00" y="2147675"/>
            <a:ext cx="3948626" cy="213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_imagen.png"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350" y="334925"/>
            <a:ext cx="4111250" cy="39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80101" cy="253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plementacion.png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50" y="2855725"/>
            <a:ext cx="4581301" cy="214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_code.png"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650" y="263175"/>
            <a:ext cx="3819326" cy="44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Advanced Process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28675"/>
            <a:ext cx="8520600" cy="11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The part of my project that I advanced is the creating of all the objects in scene ,and the move of my objects players.That move is :</a:t>
            </a:r>
          </a:p>
        </p:txBody>
      </p:sp>
      <p:sp>
        <p:nvSpPr>
          <p:cNvPr id="96" name="Shape 96"/>
          <p:cNvSpPr/>
          <p:nvPr/>
        </p:nvSpPr>
        <p:spPr>
          <a:xfrm>
            <a:off x="693750" y="2930600"/>
            <a:ext cx="2009400" cy="6459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FORWARD()</a:t>
            </a:r>
          </a:p>
        </p:txBody>
      </p:sp>
      <p:sp>
        <p:nvSpPr>
          <p:cNvPr id="97" name="Shape 97"/>
          <p:cNvSpPr/>
          <p:nvPr/>
        </p:nvSpPr>
        <p:spPr>
          <a:xfrm>
            <a:off x="3322225" y="2978450"/>
            <a:ext cx="2009400" cy="6459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BACKWARD()</a:t>
            </a:r>
          </a:p>
        </p:txBody>
      </p:sp>
      <p:sp>
        <p:nvSpPr>
          <p:cNvPr id="98" name="Shape 98"/>
          <p:cNvSpPr/>
          <p:nvPr/>
        </p:nvSpPr>
        <p:spPr>
          <a:xfrm>
            <a:off x="6297575" y="2930600"/>
            <a:ext cx="2009400" cy="6459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JUMP()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263150"/>
            <a:ext cx="8520600" cy="765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The structure of my advanced here is :</a:t>
            </a:r>
          </a:p>
        </p:txBody>
      </p:sp>
      <p:sp>
        <p:nvSpPr>
          <p:cNvPr id="104" name="Shape 104"/>
          <p:cNvSpPr/>
          <p:nvPr/>
        </p:nvSpPr>
        <p:spPr>
          <a:xfrm>
            <a:off x="5466450" y="2248800"/>
            <a:ext cx="2009400" cy="6459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CLASS SHADER</a:t>
            </a:r>
          </a:p>
        </p:txBody>
      </p:sp>
      <p:sp>
        <p:nvSpPr>
          <p:cNvPr id="105" name="Shape 105"/>
          <p:cNvSpPr/>
          <p:nvPr/>
        </p:nvSpPr>
        <p:spPr>
          <a:xfrm>
            <a:off x="5753250" y="3268200"/>
            <a:ext cx="2009400" cy="64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CLASS PANTALLA</a:t>
            </a:r>
          </a:p>
        </p:txBody>
      </p:sp>
      <p:sp>
        <p:nvSpPr>
          <p:cNvPr id="106" name="Shape 106"/>
          <p:cNvSpPr/>
          <p:nvPr/>
        </p:nvSpPr>
        <p:spPr>
          <a:xfrm>
            <a:off x="2879900" y="3268200"/>
            <a:ext cx="2009400" cy="64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CLASS PELOTA</a:t>
            </a:r>
          </a:p>
        </p:txBody>
      </p:sp>
      <p:sp>
        <p:nvSpPr>
          <p:cNvPr id="107" name="Shape 107"/>
          <p:cNvSpPr/>
          <p:nvPr/>
        </p:nvSpPr>
        <p:spPr>
          <a:xfrm>
            <a:off x="311700" y="3268200"/>
            <a:ext cx="2009400" cy="64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CLASS JUGADOR</a:t>
            </a:r>
          </a:p>
        </p:txBody>
      </p:sp>
      <p:sp>
        <p:nvSpPr>
          <p:cNvPr id="108" name="Shape 108"/>
          <p:cNvSpPr/>
          <p:nvPr/>
        </p:nvSpPr>
        <p:spPr>
          <a:xfrm>
            <a:off x="1997125" y="2248800"/>
            <a:ext cx="2009400" cy="6459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CLASS CARGAR</a:t>
            </a:r>
          </a:p>
        </p:txBody>
      </p:sp>
      <p:sp>
        <p:nvSpPr>
          <p:cNvPr id="109" name="Shape 109"/>
          <p:cNvSpPr/>
          <p:nvPr/>
        </p:nvSpPr>
        <p:spPr>
          <a:xfrm>
            <a:off x="311725" y="4043025"/>
            <a:ext cx="2009400" cy="1004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jugador.cpp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jugador.h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shader_jugador.vs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shader._jugador.fs</a:t>
            </a:r>
          </a:p>
        </p:txBody>
      </p:sp>
      <p:sp>
        <p:nvSpPr>
          <p:cNvPr id="110" name="Shape 110"/>
          <p:cNvSpPr/>
          <p:nvPr/>
        </p:nvSpPr>
        <p:spPr>
          <a:xfrm>
            <a:off x="2966850" y="4043025"/>
            <a:ext cx="2009400" cy="1004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pelota</a:t>
            </a:r>
            <a:r>
              <a:rPr lang="es"/>
              <a:t>.cpp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pelota.h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shader_pelota.vs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shader._pelota.fs</a:t>
            </a:r>
          </a:p>
        </p:txBody>
      </p:sp>
      <p:sp>
        <p:nvSpPr>
          <p:cNvPr id="111" name="Shape 111"/>
          <p:cNvSpPr/>
          <p:nvPr/>
        </p:nvSpPr>
        <p:spPr>
          <a:xfrm>
            <a:off x="5837275" y="4108125"/>
            <a:ext cx="2009400" cy="10047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pantalla.cpp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pantalla.h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shader_pantalla.vs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shader._pantalla.fs</a:t>
            </a:r>
          </a:p>
        </p:txBody>
      </p:sp>
      <p:cxnSp>
        <p:nvCxnSpPr>
          <p:cNvPr id="112" name="Shape 112"/>
          <p:cNvCxnSpPr>
            <a:stCxn id="108" idx="1"/>
            <a:endCxn id="107" idx="0"/>
          </p:cNvCxnSpPr>
          <p:nvPr/>
        </p:nvCxnSpPr>
        <p:spPr>
          <a:xfrm flipH="1">
            <a:off x="1316425" y="2571750"/>
            <a:ext cx="680700" cy="696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/>
          <p:nvPr/>
        </p:nvCxnSpPr>
        <p:spPr>
          <a:xfrm>
            <a:off x="3301400" y="2846875"/>
            <a:ext cx="615600" cy="437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" name="Shape 114"/>
          <p:cNvCxnSpPr>
            <a:stCxn id="108" idx="3"/>
          </p:cNvCxnSpPr>
          <p:nvPr/>
        </p:nvCxnSpPr>
        <p:spPr>
          <a:xfrm>
            <a:off x="4006525" y="2571750"/>
            <a:ext cx="1657200" cy="922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/>
          <p:nvPr/>
        </p:nvSpPr>
        <p:spPr>
          <a:xfrm>
            <a:off x="2392325" y="3779875"/>
            <a:ext cx="238975" cy="502400"/>
          </a:xfrm>
          <a:custGeom>
            <a:pathLst>
              <a:path extrusionOk="0" h="20096" w="9559">
                <a:moveTo>
                  <a:pt x="0" y="0"/>
                </a:moveTo>
                <a:cubicBezTo>
                  <a:pt x="3574" y="5080"/>
                  <a:pt x="11539" y="10558"/>
                  <a:pt x="9091" y="16268"/>
                </a:cubicBezTo>
                <a:cubicBezTo>
                  <a:pt x="7795" y="19289"/>
                  <a:pt x="3288" y="20096"/>
                  <a:pt x="0" y="20096"/>
                </a:cubicBezTo>
              </a:path>
            </a:pathLst>
          </a:cu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6" name="Shape 116"/>
          <p:cNvSpPr/>
          <p:nvPr/>
        </p:nvSpPr>
        <p:spPr>
          <a:xfrm>
            <a:off x="7723550" y="3638225"/>
            <a:ext cx="238975" cy="502400"/>
          </a:xfrm>
          <a:custGeom>
            <a:pathLst>
              <a:path extrusionOk="0" h="20096" w="9559">
                <a:moveTo>
                  <a:pt x="0" y="0"/>
                </a:moveTo>
                <a:cubicBezTo>
                  <a:pt x="3574" y="5080"/>
                  <a:pt x="11539" y="10558"/>
                  <a:pt x="9091" y="16268"/>
                </a:cubicBezTo>
                <a:cubicBezTo>
                  <a:pt x="7795" y="19289"/>
                  <a:pt x="3288" y="20096"/>
                  <a:pt x="0" y="20096"/>
                </a:cubicBezTo>
              </a:path>
            </a:pathLst>
          </a:cu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7" name="Shape 117"/>
          <p:cNvSpPr/>
          <p:nvPr/>
        </p:nvSpPr>
        <p:spPr>
          <a:xfrm>
            <a:off x="4887463" y="3670725"/>
            <a:ext cx="269731" cy="437389"/>
          </a:xfrm>
          <a:custGeom>
            <a:pathLst>
              <a:path extrusionOk="0" h="20096" w="9559">
                <a:moveTo>
                  <a:pt x="0" y="0"/>
                </a:moveTo>
                <a:cubicBezTo>
                  <a:pt x="3574" y="5080"/>
                  <a:pt x="11539" y="10558"/>
                  <a:pt x="9091" y="16268"/>
                </a:cubicBezTo>
                <a:cubicBezTo>
                  <a:pt x="7795" y="19289"/>
                  <a:pt x="3288" y="20096"/>
                  <a:pt x="0" y="20096"/>
                </a:cubicBezTo>
              </a:path>
            </a:pathLst>
          </a:cu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8" name="Shape 118"/>
          <p:cNvSpPr/>
          <p:nvPr/>
        </p:nvSpPr>
        <p:spPr>
          <a:xfrm>
            <a:off x="3818400" y="1028750"/>
            <a:ext cx="1507200" cy="696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main.cpp</a:t>
            </a:r>
          </a:p>
        </p:txBody>
      </p:sp>
      <p:sp>
        <p:nvSpPr>
          <p:cNvPr id="119" name="Shape 119"/>
          <p:cNvSpPr/>
          <p:nvPr/>
        </p:nvSpPr>
        <p:spPr>
          <a:xfrm>
            <a:off x="2858825" y="1399500"/>
            <a:ext cx="968900" cy="861250"/>
          </a:xfrm>
          <a:custGeom>
            <a:pathLst>
              <a:path extrusionOk="0" h="34450" w="38756">
                <a:moveTo>
                  <a:pt x="0" y="34450"/>
                </a:moveTo>
                <a:cubicBezTo>
                  <a:pt x="8851" y="20096"/>
                  <a:pt x="8244" y="19703"/>
                  <a:pt x="17703" y="5742"/>
                </a:cubicBezTo>
                <a:cubicBezTo>
                  <a:pt x="18749" y="4196"/>
                  <a:pt x="21218" y="4483"/>
                  <a:pt x="22966" y="3828"/>
                </a:cubicBezTo>
                <a:cubicBezTo>
                  <a:pt x="28036" y="1926"/>
                  <a:pt x="33340" y="0"/>
                  <a:pt x="38756" y="0"/>
                </a:cubicBezTo>
              </a:path>
            </a:pathLst>
          </a:custGeom>
          <a:noFill/>
          <a:ln cap="flat" cmpd="sng" w="1143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0" name="Shape 120"/>
          <p:cNvSpPr/>
          <p:nvPr/>
        </p:nvSpPr>
        <p:spPr>
          <a:xfrm>
            <a:off x="5346850" y="1315775"/>
            <a:ext cx="1040650" cy="921050"/>
          </a:xfrm>
          <a:custGeom>
            <a:pathLst>
              <a:path extrusionOk="0" h="36842" w="41626">
                <a:moveTo>
                  <a:pt x="0" y="0"/>
                </a:moveTo>
                <a:cubicBezTo>
                  <a:pt x="13875" y="7416"/>
                  <a:pt x="14104" y="7003"/>
                  <a:pt x="27751" y="14833"/>
                </a:cubicBezTo>
                <a:cubicBezTo>
                  <a:pt x="30908" y="16644"/>
                  <a:pt x="30779" y="21528"/>
                  <a:pt x="33014" y="24402"/>
                </a:cubicBezTo>
                <a:cubicBezTo>
                  <a:pt x="36110" y="28383"/>
                  <a:pt x="41626" y="31798"/>
                  <a:pt x="41626" y="36842"/>
                </a:cubicBezTo>
              </a:path>
            </a:pathLst>
          </a:custGeom>
          <a:noFill/>
          <a:ln cap="flat" cmpd="sng" w="1143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168150" y="307625"/>
            <a:ext cx="8520600" cy="52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The object that I have:</a:t>
            </a:r>
          </a:p>
        </p:txBody>
      </p:sp>
      <p:graphicFrame>
        <p:nvGraphicFramePr>
          <p:cNvPr id="126" name="Shape 126"/>
          <p:cNvGraphicFramePr/>
          <p:nvPr/>
        </p:nvGraphicFramePr>
        <p:xfrm>
          <a:off x="234800" y="106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{A22CCAEF-7D98-404A-AC1C-A5503739DE07}</a:tableStyleId>
              </a:tblPr>
              <a:tblGrid>
                <a:gridCol w="3556525"/>
              </a:tblGrid>
              <a:tr h="652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1.PLAYER1</a:t>
                      </a: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652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2.PLAYER2</a:t>
                      </a: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652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3.PELOTA</a:t>
                      </a: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652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4.</a:t>
                      </a:r>
                      <a:r>
                        <a:rPr lang="es"/>
                        <a:t>ARCO1</a:t>
                      </a: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652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5.ARCO2</a:t>
                      </a: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652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6.PANTALLA</a:t>
                      </a: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</a:tbl>
          </a:graphicData>
        </a:graphic>
      </p:graphicFrame>
      <p:pic>
        <p:nvPicPr>
          <p:cNvPr descr="avance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725" y="989825"/>
            <a:ext cx="5047875" cy="39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